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367" r:id="rId2"/>
  </p:sldIdLst>
  <p:sldSz cx="9144000" cy="6858000" type="screen4x3"/>
  <p:notesSz cx="7102475" cy="93884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jPWc3+FhgOKVVPUhzThWIG+trN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7"/>
    <p:restoredTop sz="94757"/>
  </p:normalViewPr>
  <p:slideViewPr>
    <p:cSldViewPr snapToGrid="0">
      <p:cViewPr varScale="1">
        <p:scale>
          <a:sx n="78" d="100"/>
          <a:sy n="78" d="100"/>
        </p:scale>
        <p:origin x="33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4" d="100"/>
        <a:sy n="174" d="100"/>
      </p:scale>
      <p:origin x="0" y="-6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104" Type="http://schemas.openxmlformats.org/officeDocument/2006/relationships/tableStyles" Target="tableStyles.xml"/><Relationship Id="rId7" Type="http://schemas.openxmlformats.org/officeDocument/2006/relationships/font" Target="fonts/font4.fntdata"/><Relationship Id="rId10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102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10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0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6C2BE-9714-49E8-AB6C-FB1B529B2E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3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 b="0" i="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6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7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7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7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81D6A1E-00B7-4DA0-BB86-B8DDE72A1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16602" r="5415" b="3787"/>
          <a:stretch>
            <a:fillRect/>
          </a:stretch>
        </p:blipFill>
        <p:spPr bwMode="auto">
          <a:xfrm>
            <a:off x="0" y="407491"/>
            <a:ext cx="9144000" cy="563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2">
            <a:extLst>
              <a:ext uri="{FF2B5EF4-FFF2-40B4-BE49-F238E27FC236}">
                <a16:creationId xmlns:a16="http://schemas.microsoft.com/office/drawing/2014/main" id="{DF7A655D-1D82-45BC-8C63-48B0C7E8A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157" y="4009088"/>
            <a:ext cx="670401" cy="142876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Matt DiDuro</a:t>
            </a:r>
          </a:p>
        </p:txBody>
      </p:sp>
      <p:sp>
        <p:nvSpPr>
          <p:cNvPr id="13318" name="Title 1">
            <a:extLst>
              <a:ext uri="{FF2B5EF4-FFF2-40B4-BE49-F238E27FC236}">
                <a16:creationId xmlns:a16="http://schemas.microsoft.com/office/drawing/2014/main" id="{3708F39B-7FEF-4917-8991-E68FABE82729}"/>
              </a:ext>
            </a:extLst>
          </p:cNvPr>
          <p:cNvSpPr txBox="1">
            <a:spLocks/>
          </p:cNvSpPr>
          <p:nvPr/>
        </p:nvSpPr>
        <p:spPr bwMode="auto">
          <a:xfrm>
            <a:off x="1914643" y="30248"/>
            <a:ext cx="5169792" cy="40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National Distribution Network</a:t>
            </a:r>
          </a:p>
        </p:txBody>
      </p:sp>
      <p:sp>
        <p:nvSpPr>
          <p:cNvPr id="13324" name="TextBox 42">
            <a:extLst>
              <a:ext uri="{FF2B5EF4-FFF2-40B4-BE49-F238E27FC236}">
                <a16:creationId xmlns:a16="http://schemas.microsoft.com/office/drawing/2014/main" id="{0FBF1BE3-02E6-4B23-B701-04DBD1F6F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157" y="4306046"/>
            <a:ext cx="670401" cy="142876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Bob Cox</a:t>
            </a:r>
          </a:p>
        </p:txBody>
      </p:sp>
      <p:sp>
        <p:nvSpPr>
          <p:cNvPr id="13329" name="TextBox 42">
            <a:extLst>
              <a:ext uri="{FF2B5EF4-FFF2-40B4-BE49-F238E27FC236}">
                <a16:creationId xmlns:a16="http://schemas.microsoft.com/office/drawing/2014/main" id="{F17EF256-DDDD-4C4D-AE68-98C4A029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157" y="4161489"/>
            <a:ext cx="661988" cy="142876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Shannon Drost</a:t>
            </a:r>
          </a:p>
        </p:txBody>
      </p:sp>
      <p:sp>
        <p:nvSpPr>
          <p:cNvPr id="13335" name="TextBox 42">
            <a:extLst>
              <a:ext uri="{FF2B5EF4-FFF2-40B4-BE49-F238E27FC236}">
                <a16:creationId xmlns:a16="http://schemas.microsoft.com/office/drawing/2014/main" id="{6E30E85E-52FA-4901-BED9-7BDD4DEA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511" y="3695127"/>
            <a:ext cx="750093" cy="228601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13336" name="TextBox 42">
            <a:extLst>
              <a:ext uri="{FF2B5EF4-FFF2-40B4-BE49-F238E27FC236}">
                <a16:creationId xmlns:a16="http://schemas.microsoft.com/office/drawing/2014/main" id="{5E30E973-1512-4EA7-B7B6-933B2DA3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157" y="4434689"/>
            <a:ext cx="678815" cy="168306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Robert/Liz</a:t>
            </a:r>
          </a:p>
        </p:txBody>
      </p:sp>
      <p:sp>
        <p:nvSpPr>
          <p:cNvPr id="13341" name="TextBox 42">
            <a:extLst>
              <a:ext uri="{FF2B5EF4-FFF2-40B4-BE49-F238E27FC236}">
                <a16:creationId xmlns:a16="http://schemas.microsoft.com/office/drawing/2014/main" id="{8A68A882-89DA-4D1F-B708-AF6626559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178" y="2811666"/>
            <a:ext cx="750094" cy="1524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Paul Kase</a:t>
            </a:r>
          </a:p>
        </p:txBody>
      </p:sp>
      <p:sp>
        <p:nvSpPr>
          <p:cNvPr id="8" name="TextBox 42">
            <a:extLst>
              <a:ext uri="{FF2B5EF4-FFF2-40B4-BE49-F238E27FC236}">
                <a16:creationId xmlns:a16="http://schemas.microsoft.com/office/drawing/2014/main" id="{09A3BC1D-6219-4ABA-AD97-060D9E19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382" y="1520889"/>
            <a:ext cx="750094" cy="152400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9" name="TextBox 42">
            <a:extLst>
              <a:ext uri="{FF2B5EF4-FFF2-40B4-BE49-F238E27FC236}">
                <a16:creationId xmlns:a16="http://schemas.microsoft.com/office/drawing/2014/main" id="{F8BDAE99-2B62-4A57-922F-4356B7ED4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382" y="1681559"/>
            <a:ext cx="750094" cy="152400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5ABAABC5-BBE2-42FF-BC4E-EDF3CA6F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93" y="1020554"/>
            <a:ext cx="805226" cy="205129"/>
          </a:xfrm>
          <a:prstGeom prst="rect">
            <a:avLst/>
          </a:prstGeom>
          <a:solidFill>
            <a:schemeClr val="accent4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11" name="TextBox 42">
            <a:extLst>
              <a:ext uri="{FF2B5EF4-FFF2-40B4-BE49-F238E27FC236}">
                <a16:creationId xmlns:a16="http://schemas.microsoft.com/office/drawing/2014/main" id="{0E1E979A-73FA-4611-8105-7AA3FAC5F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25" y="1805785"/>
            <a:ext cx="750094" cy="152400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37" name="TextBox 42">
            <a:extLst>
              <a:ext uri="{FF2B5EF4-FFF2-40B4-BE49-F238E27FC236}">
                <a16:creationId xmlns:a16="http://schemas.microsoft.com/office/drawing/2014/main" id="{24CFF8E7-C75B-4E56-9ACD-677A4B15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06" y="4157142"/>
            <a:ext cx="750093" cy="228601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Brian Lee</a:t>
            </a:r>
          </a:p>
        </p:txBody>
      </p:sp>
      <p:sp>
        <p:nvSpPr>
          <p:cNvPr id="38" name="TextBox 42">
            <a:extLst>
              <a:ext uri="{FF2B5EF4-FFF2-40B4-BE49-F238E27FC236}">
                <a16:creationId xmlns:a16="http://schemas.microsoft.com/office/drawing/2014/main" id="{9CD4D88E-7B7E-45AD-87BD-902F8B1C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477" y="2089923"/>
            <a:ext cx="750094" cy="156318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David Mack</a:t>
            </a:r>
          </a:p>
        </p:txBody>
      </p:sp>
      <p:sp>
        <p:nvSpPr>
          <p:cNvPr id="39" name="TextBox 42">
            <a:extLst>
              <a:ext uri="{FF2B5EF4-FFF2-40B4-BE49-F238E27FC236}">
                <a16:creationId xmlns:a16="http://schemas.microsoft.com/office/drawing/2014/main" id="{2D0AFF7E-60CF-4079-84FA-B10F2D98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744" y="4610542"/>
            <a:ext cx="670401" cy="193922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Donna Alexander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1DDAC567-8A70-45F1-B40A-1762556E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785" y="2735465"/>
            <a:ext cx="750093" cy="228601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2172EB-F233-4555-8B28-767CFC4E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3871144"/>
            <a:ext cx="1181100" cy="263366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Phil Sherriffs/Dr. Jason Chiriano</a:t>
            </a:r>
          </a:p>
        </p:txBody>
      </p:sp>
      <p:sp>
        <p:nvSpPr>
          <p:cNvPr id="47" name="TextBox 42">
            <a:extLst>
              <a:ext uri="{FF2B5EF4-FFF2-40B4-BE49-F238E27FC236}">
                <a16:creationId xmlns:a16="http://schemas.microsoft.com/office/drawing/2014/main" id="{8BD64A0C-EDCD-4626-B92E-19E71CDB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535" y="3173194"/>
            <a:ext cx="750094" cy="2286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Sustainable Medical</a:t>
            </a:r>
          </a:p>
        </p:txBody>
      </p:sp>
      <p:sp>
        <p:nvSpPr>
          <p:cNvPr id="50" name="TextBox 42">
            <a:extLst>
              <a:ext uri="{FF2B5EF4-FFF2-40B4-BE49-F238E27FC236}">
                <a16:creationId xmlns:a16="http://schemas.microsoft.com/office/drawing/2014/main" id="{CF0EE4CE-A1BB-447A-B44E-F2A5B916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477" y="2262015"/>
            <a:ext cx="750094" cy="196657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Stacey Roberts</a:t>
            </a:r>
          </a:p>
        </p:txBody>
      </p:sp>
      <p:sp>
        <p:nvSpPr>
          <p:cNvPr id="52" name="TextBox 42">
            <a:extLst>
              <a:ext uri="{FF2B5EF4-FFF2-40B4-BE49-F238E27FC236}">
                <a16:creationId xmlns:a16="http://schemas.microsoft.com/office/drawing/2014/main" id="{1A75C18F-1A25-405A-A441-DE1CD88E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414" y="2849766"/>
            <a:ext cx="750094" cy="228600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54" name="TextBox 42">
            <a:extLst>
              <a:ext uri="{FF2B5EF4-FFF2-40B4-BE49-F238E27FC236}">
                <a16:creationId xmlns:a16="http://schemas.microsoft.com/office/drawing/2014/main" id="{17881DEE-131B-4615-AAC6-BDA4046DC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906" y="4403007"/>
            <a:ext cx="750094" cy="228600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61" name="TextBox 42">
            <a:extLst>
              <a:ext uri="{FF2B5EF4-FFF2-40B4-BE49-F238E27FC236}">
                <a16:creationId xmlns:a16="http://schemas.microsoft.com/office/drawing/2014/main" id="{8A498EBB-38EA-4868-8A62-EEB441DE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456" y="3018808"/>
            <a:ext cx="723979" cy="194729"/>
          </a:xfrm>
          <a:prstGeom prst="rect">
            <a:avLst/>
          </a:prstGeom>
          <a:solidFill>
            <a:srgbClr val="FFC0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F4EE6F94-FCED-4284-9B8C-49D64019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031" y="2506864"/>
            <a:ext cx="750093" cy="228601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Arete Group</a:t>
            </a:r>
          </a:p>
        </p:txBody>
      </p:sp>
      <p:sp>
        <p:nvSpPr>
          <p:cNvPr id="63" name="TextBox 42">
            <a:extLst>
              <a:ext uri="{FF2B5EF4-FFF2-40B4-BE49-F238E27FC236}">
                <a16:creationId xmlns:a16="http://schemas.microsoft.com/office/drawing/2014/main" id="{DBDC9E47-2DFC-42AA-9AF4-B89FFB1F1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469" y="3498671"/>
            <a:ext cx="750094" cy="2286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Sustainable Medical</a:t>
            </a:r>
          </a:p>
        </p:txBody>
      </p:sp>
      <p:sp>
        <p:nvSpPr>
          <p:cNvPr id="64" name="TextBox 42">
            <a:extLst>
              <a:ext uri="{FF2B5EF4-FFF2-40B4-BE49-F238E27FC236}">
                <a16:creationId xmlns:a16="http://schemas.microsoft.com/office/drawing/2014/main" id="{C47C2E62-DBD0-43F3-AA05-CF681F1B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418" y="2097891"/>
            <a:ext cx="750094" cy="2286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Sustainable Medical</a:t>
            </a:r>
          </a:p>
        </p:txBody>
      </p:sp>
      <p:sp>
        <p:nvSpPr>
          <p:cNvPr id="65" name="TextBox 42">
            <a:extLst>
              <a:ext uri="{FF2B5EF4-FFF2-40B4-BE49-F238E27FC236}">
                <a16:creationId xmlns:a16="http://schemas.microsoft.com/office/drawing/2014/main" id="{4DAEDBE7-BC31-4677-89FA-FCC3C4CA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418" y="2317276"/>
            <a:ext cx="750094" cy="2286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Doug Stairs</a:t>
            </a:r>
          </a:p>
        </p:txBody>
      </p:sp>
      <p:sp>
        <p:nvSpPr>
          <p:cNvPr id="66" name="TextBox 42">
            <a:extLst>
              <a:ext uri="{FF2B5EF4-FFF2-40B4-BE49-F238E27FC236}">
                <a16:creationId xmlns:a16="http://schemas.microsoft.com/office/drawing/2014/main" id="{62B3697C-357D-4C40-B329-207227818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478" y="3037447"/>
            <a:ext cx="750093" cy="228601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Neil House</a:t>
            </a:r>
          </a:p>
        </p:txBody>
      </p:sp>
      <p:sp>
        <p:nvSpPr>
          <p:cNvPr id="67" name="TextBox 42">
            <a:extLst>
              <a:ext uri="{FF2B5EF4-FFF2-40B4-BE49-F238E27FC236}">
                <a16:creationId xmlns:a16="http://schemas.microsoft.com/office/drawing/2014/main" id="{A559016A-BF0A-449C-9220-2D19DF362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77" y="4002827"/>
            <a:ext cx="670401" cy="193922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Tim Blanc</a:t>
            </a:r>
          </a:p>
        </p:txBody>
      </p:sp>
      <p:sp>
        <p:nvSpPr>
          <p:cNvPr id="68" name="TextBox 42">
            <a:extLst>
              <a:ext uri="{FF2B5EF4-FFF2-40B4-BE49-F238E27FC236}">
                <a16:creationId xmlns:a16="http://schemas.microsoft.com/office/drawing/2014/main" id="{3E337AFC-C38F-4E8F-8310-EB9C4459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456" y="2865534"/>
            <a:ext cx="750094" cy="1524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Mark Gronowski</a:t>
            </a:r>
          </a:p>
        </p:txBody>
      </p:sp>
      <p:sp>
        <p:nvSpPr>
          <p:cNvPr id="69" name="TextBox 42">
            <a:extLst>
              <a:ext uri="{FF2B5EF4-FFF2-40B4-BE49-F238E27FC236}">
                <a16:creationId xmlns:a16="http://schemas.microsoft.com/office/drawing/2014/main" id="{43E0E452-8888-4438-B06F-72439D66C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743" y="4793014"/>
            <a:ext cx="670401" cy="193922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Laurie Gibbons</a:t>
            </a:r>
          </a:p>
        </p:txBody>
      </p:sp>
      <p:sp>
        <p:nvSpPr>
          <p:cNvPr id="70" name="Google Shape;826;p19">
            <a:extLst>
              <a:ext uri="{FF2B5EF4-FFF2-40B4-BE49-F238E27FC236}">
                <a16:creationId xmlns:a16="http://schemas.microsoft.com/office/drawing/2014/main" id="{B5C497AA-CAAD-4337-A35F-F8DD81CB2CFD}"/>
              </a:ext>
            </a:extLst>
          </p:cNvPr>
          <p:cNvSpPr/>
          <p:nvPr/>
        </p:nvSpPr>
        <p:spPr>
          <a:xfrm>
            <a:off x="0" y="6050695"/>
            <a:ext cx="9144000" cy="80730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1" name="Google Shape;827;p19" descr="Logo&#10;&#10;Description automatically generated">
            <a:extLst>
              <a:ext uri="{FF2B5EF4-FFF2-40B4-BE49-F238E27FC236}">
                <a16:creationId xmlns:a16="http://schemas.microsoft.com/office/drawing/2014/main" id="{DEB47069-035D-4B6C-B2D3-9D1DDD852C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7986" y="6243310"/>
            <a:ext cx="2040264" cy="50683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TextBox 42">
            <a:extLst>
              <a:ext uri="{FF2B5EF4-FFF2-40B4-BE49-F238E27FC236}">
                <a16:creationId xmlns:a16="http://schemas.microsoft.com/office/drawing/2014/main" id="{2D58B3DE-2E92-45A5-8D89-A057A27B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743" y="4993714"/>
            <a:ext cx="670401" cy="193922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Terri Hillman</a:t>
            </a:r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806030C5-DCB2-4718-BB5D-3699DAB56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105" y="4134510"/>
            <a:ext cx="750093" cy="228601"/>
          </a:xfrm>
          <a:prstGeom prst="rect">
            <a:avLst/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" dirty="0">
                <a:latin typeface="Arial" panose="020B0604020202020204" pitchFamily="34" charset="0"/>
                <a:cs typeface="Arial" panose="020B0604020202020204" pitchFamily="34" charset="0"/>
              </a:rPr>
              <a:t>Mike McClaflin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61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Raleway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Gergen Laura Leszczynski</dc:creator>
  <cp:lastModifiedBy>Bob Gergen</cp:lastModifiedBy>
  <cp:revision>40</cp:revision>
  <dcterms:created xsi:type="dcterms:W3CDTF">2014-06-24T19:47:53Z</dcterms:created>
  <dcterms:modified xsi:type="dcterms:W3CDTF">2021-04-08T18:08:16Z</dcterms:modified>
</cp:coreProperties>
</file>